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86"/>
    <p:restoredTop sz="94681"/>
  </p:normalViewPr>
  <p:slideViewPr>
    <p:cSldViewPr snapToGrid="0">
      <p:cViewPr varScale="1">
        <p:scale>
          <a:sx n="215" d="100"/>
          <a:sy n="215" d="100"/>
        </p:scale>
        <p:origin x="12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an Ward" userId="112a09ab670fc7cb" providerId="LiveId" clId="{D9CBDE96-322D-9643-8FCD-AD85498B7279}"/>
    <pc:docChg chg="undo custSel modSld">
      <pc:chgData name="Sean Ward" userId="112a09ab670fc7cb" providerId="LiveId" clId="{D9CBDE96-322D-9643-8FCD-AD85498B7279}" dt="2025-08-13T15:45:11.144" v="34" actId="1076"/>
      <pc:docMkLst>
        <pc:docMk/>
      </pc:docMkLst>
      <pc:sldChg chg="modSp mod">
        <pc:chgData name="Sean Ward" userId="112a09ab670fc7cb" providerId="LiveId" clId="{D9CBDE96-322D-9643-8FCD-AD85498B7279}" dt="2025-08-13T15:45:11.144" v="34" actId="1076"/>
        <pc:sldMkLst>
          <pc:docMk/>
          <pc:sldMk cId="3624049638" sldId="258"/>
        </pc:sldMkLst>
        <pc:spChg chg="mod">
          <ac:chgData name="Sean Ward" userId="112a09ab670fc7cb" providerId="LiveId" clId="{D9CBDE96-322D-9643-8FCD-AD85498B7279}" dt="2025-08-13T15:38:06.119" v="33" actId="115"/>
          <ac:spMkLst>
            <pc:docMk/>
            <pc:sldMk cId="3624049638" sldId="258"/>
            <ac:spMk id="13" creationId="{25963984-A080-84A3-C691-2D10D05E351F}"/>
          </ac:spMkLst>
        </pc:spChg>
        <pc:picChg chg="mod">
          <ac:chgData name="Sean Ward" userId="112a09ab670fc7cb" providerId="LiveId" clId="{D9CBDE96-322D-9643-8FCD-AD85498B7279}" dt="2025-08-13T15:45:11.144" v="34" actId="1076"/>
          <ac:picMkLst>
            <pc:docMk/>
            <pc:sldMk cId="3624049638" sldId="258"/>
            <ac:picMk id="11" creationId="{D8619E27-2842-C97E-F651-18625096E994}"/>
          </ac:picMkLst>
        </pc:picChg>
      </pc:sldChg>
    </pc:docChg>
  </pc:docChgLst>
</pc:chgInfo>
</file>

<file path=ppt/media/image1.jpeg>
</file>

<file path=ppt/media/image2.jpg>
</file>

<file path=ppt/media/image3.png>
</file>

<file path=ppt/media/image4.jp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21C261-99ED-BB45-82D1-AF100C6E9E2F}" type="datetimeFigureOut">
              <a:rPr lang="en-US" smtClean="0"/>
              <a:t>8/13/25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F7B97A-C162-5A41-AFDC-14921FE4E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1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7B97A-C162-5A41-AFDC-14921FE4E1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459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7B97A-C162-5A41-AFDC-14921FE4E1A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43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380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685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69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93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23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416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20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333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08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79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67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8/13/25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69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5" r:id="rId6"/>
    <p:sldLayoutId id="2147483720" r:id="rId7"/>
    <p:sldLayoutId id="2147483721" r:id="rId8"/>
    <p:sldLayoutId id="2147483722" r:id="rId9"/>
    <p:sldLayoutId id="2147483724" r:id="rId10"/>
    <p:sldLayoutId id="214748372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Top view of wood desk with the plant, white keyboard, coffee in a white mug, notebook, and pen">
            <a:extLst>
              <a:ext uri="{FF2B5EF4-FFF2-40B4-BE49-F238E27FC236}">
                <a16:creationId xmlns:a16="http://schemas.microsoft.com/office/drawing/2014/main" id="{ED1B0DB4-0612-B84A-CA0F-EF16019D65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16952"/>
          <a:stretch>
            <a:fillRect/>
          </a:stretch>
        </p:blipFill>
        <p:spPr>
          <a:xfrm>
            <a:off x="0" y="10"/>
            <a:ext cx="1218893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CF0998E-D577-43EA-A7B8-E3EC67F75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DC364D-882B-4786-89FB-1703C1A5C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3205874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37BDAE-3B42-E4FE-455B-6BBB06B6B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620670"/>
          </a:xfrm>
        </p:spPr>
        <p:txBody>
          <a:bodyPr anchor="t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HR Attrition</a:t>
            </a:r>
            <a:br>
              <a:rPr lang="en-US" sz="6000" dirty="0">
                <a:solidFill>
                  <a:srgbClr val="FFFFFF"/>
                </a:solidFill>
              </a:rPr>
            </a:br>
            <a:r>
              <a:rPr lang="en-US" sz="6000" dirty="0">
                <a:solidFill>
                  <a:srgbClr val="FFFFFF"/>
                </a:solidFill>
              </a:rPr>
              <a:t>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ED3B1C-96F0-99A2-4F4E-6DABCDFF7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4108182"/>
            <a:ext cx="5040785" cy="1828799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Visualizing patterns to understand what causes employee attrition.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By Sean Ward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300289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64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Content Placeholder 10" descr="Office clerk searching for files">
            <a:extLst>
              <a:ext uri="{FF2B5EF4-FFF2-40B4-BE49-F238E27FC236}">
                <a16:creationId xmlns:a16="http://schemas.microsoft.com/office/drawing/2014/main" id="{585F6F8D-A3F5-9B94-E3D0-7E19E1ED04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24982" r="-1" b="-1"/>
          <a:stretch>
            <a:fillRect/>
          </a:stretch>
        </p:blipFill>
        <p:spPr>
          <a:xfrm>
            <a:off x="0" y="2843593"/>
            <a:ext cx="12191999" cy="401440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0631"/>
            <a:ext cx="8686800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blue and white striped background&#10;&#10;AI-generated content may be incorrect.">
            <a:extLst>
              <a:ext uri="{FF2B5EF4-FFF2-40B4-BE49-F238E27FC236}">
                <a16:creationId xmlns:a16="http://schemas.microsoft.com/office/drawing/2014/main" id="{A957593E-3BB1-FC22-FA54-2D35927B3FB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alphaModFix/>
          </a:blip>
          <a:stretch>
            <a:fillRect/>
          </a:stretch>
        </p:blipFill>
        <p:spPr>
          <a:xfrm>
            <a:off x="1" y="1"/>
            <a:ext cx="5334000" cy="280889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43760CF-DEE1-6529-1AE5-C580DC7B1760}"/>
              </a:ext>
            </a:extLst>
          </p:cNvPr>
          <p:cNvSpPr txBox="1"/>
          <p:nvPr/>
        </p:nvSpPr>
        <p:spPr>
          <a:xfrm>
            <a:off x="5430252" y="1754326"/>
            <a:ext cx="6404810" cy="120032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Performance Rating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Hourly Rate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Distance From Home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Years in Current Role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Years Since Last Promotion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Education 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E12F8A-0CE5-D0DB-01F0-A4C80EC4A27E}"/>
              </a:ext>
            </a:extLst>
          </p:cNvPr>
          <p:cNvSpPr txBox="1"/>
          <p:nvPr/>
        </p:nvSpPr>
        <p:spPr>
          <a:xfrm>
            <a:off x="5759116" y="2085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9145A9-0CB3-4691-51CB-2D95B1660122}"/>
              </a:ext>
            </a:extLst>
          </p:cNvPr>
          <p:cNvSpPr txBox="1"/>
          <p:nvPr/>
        </p:nvSpPr>
        <p:spPr>
          <a:xfrm>
            <a:off x="5430252" y="0"/>
            <a:ext cx="64048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applying the Random Forest Classifier analysis method, seven variables were determined to have feature importance.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These are the variables that can help predict whether attrition will occur with an employee: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33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Calculator and a pen on a desk">
            <a:extLst>
              <a:ext uri="{FF2B5EF4-FFF2-40B4-BE49-F238E27FC236}">
                <a16:creationId xmlns:a16="http://schemas.microsoft.com/office/drawing/2014/main" id="{AC9E672E-794D-BCFB-4FD1-DB2E657D0D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09" r="-1" b="-1"/>
          <a:stretch>
            <a:fillRect/>
          </a:stretch>
        </p:blipFill>
        <p:spPr>
          <a:xfrm>
            <a:off x="6345756" y="3018427"/>
            <a:ext cx="5846243" cy="3822487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0631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D8619E27-2842-C97E-F651-18625096E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86"/>
            <a:ext cx="6443178" cy="44586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5963984-A080-84A3-C691-2D10D05E351F}"/>
              </a:ext>
            </a:extLst>
          </p:cNvPr>
          <p:cNvSpPr txBox="1"/>
          <p:nvPr/>
        </p:nvSpPr>
        <p:spPr>
          <a:xfrm>
            <a:off x="6440905" y="216568"/>
            <a:ext cx="52332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chart seems confusing, but it’s an eye-opener!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It represents attrition/ no attrition by each 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 Yellow bars  </a:t>
            </a:r>
            <a:r>
              <a:rPr lang="en-US" dirty="0"/>
              <a:t>= employee count </a:t>
            </a:r>
            <a:r>
              <a:rPr lang="en-US" dirty="0">
                <a:highlight>
                  <a:srgbClr val="FFFF00"/>
                </a:highlight>
              </a:rPr>
              <a:t>with attrition.  </a:t>
            </a:r>
          </a:p>
          <a:p>
            <a:r>
              <a:rPr lang="en-US" dirty="0">
                <a:highlight>
                  <a:srgbClr val="FFFF00"/>
                </a:highlight>
              </a:rPr>
              <a:t>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  <a:highlight>
                  <a:srgbClr val="0000FF"/>
                </a:highlight>
              </a:rPr>
              <a:t>Blue bars  </a:t>
            </a:r>
            <a:r>
              <a:rPr lang="en-US" dirty="0"/>
              <a:t>= count with </a:t>
            </a:r>
            <a:r>
              <a:rPr lang="en-US" dirty="0">
                <a:solidFill>
                  <a:schemeClr val="bg1"/>
                </a:solidFill>
                <a:highlight>
                  <a:srgbClr val="0000FF"/>
                </a:highlight>
              </a:rPr>
              <a:t>no attrition.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u="sng" dirty="0"/>
              <a:t>Black line </a:t>
            </a:r>
            <a:r>
              <a:rPr lang="en-US" dirty="0"/>
              <a:t>= </a:t>
            </a:r>
            <a:r>
              <a:rPr lang="en-US" u="sng" dirty="0"/>
              <a:t>the attrition percentage per 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  <a:p>
            <a:endParaRPr lang="en-US" dirty="0"/>
          </a:p>
          <a:p>
            <a:r>
              <a:rPr lang="en-US" dirty="0"/>
              <a:t> 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D2D745-1C25-0C47-0918-02637B954218}"/>
              </a:ext>
            </a:extLst>
          </p:cNvPr>
          <p:cNvSpPr txBox="1"/>
          <p:nvPr/>
        </p:nvSpPr>
        <p:spPr>
          <a:xfrm>
            <a:off x="176463" y="4403558"/>
            <a:ext cx="48928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Insights about Age and Attrition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From the ages of 30 to 55, it rarely is over 40% and sometimes as low as 20% attrition.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Ages 18 to 23 along with 55-60 has a 50% attrition rate.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049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C013-7837-52D4-55D0-4462005B6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 descr="Person pointing at paper">
            <a:extLst>
              <a:ext uri="{FF2B5EF4-FFF2-40B4-BE49-F238E27FC236}">
                <a16:creationId xmlns:a16="http://schemas.microsoft.com/office/drawing/2014/main" id="{A8888C2B-48CC-25B9-9FB2-29AD5E0E1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232" y="829962"/>
            <a:ext cx="6593305" cy="4387504"/>
          </a:xfrm>
        </p:spPr>
      </p:pic>
      <p:pic>
        <p:nvPicPr>
          <p:cNvPr id="12" name="Picture 11" descr="A blue squares with numbers and lines&#10;&#10;AI-generated content may be incorrect.">
            <a:extLst>
              <a:ext uri="{FF2B5EF4-FFF2-40B4-BE49-F238E27FC236}">
                <a16:creationId xmlns:a16="http://schemas.microsoft.com/office/drawing/2014/main" id="{34599BD6-C81A-E567-A551-302AB7E8C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447" y="829962"/>
            <a:ext cx="4498728" cy="36056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D4307BF-780D-3244-E66D-B2922625C17D}"/>
              </a:ext>
            </a:extLst>
          </p:cNvPr>
          <p:cNvSpPr txBox="1"/>
          <p:nvPr/>
        </p:nvSpPr>
        <p:spPr>
          <a:xfrm>
            <a:off x="7362910" y="4693348"/>
            <a:ext cx="4740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472B76-A296-8602-5B7C-4B149A97CEB0}"/>
              </a:ext>
            </a:extLst>
          </p:cNvPr>
          <p:cNvSpPr txBox="1"/>
          <p:nvPr/>
        </p:nvSpPr>
        <p:spPr>
          <a:xfrm>
            <a:off x="88232" y="5285042"/>
            <a:ext cx="116545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confusion matrix shows how accurate this model was at predicting whether attrition would occur based on the variables.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Predictions of “No Attrition” for employees were 85.54% accurate.  (Predicted: No,  Actual: No). This is a good rate.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Predictions of “Attrition” for employees were 68.02% accurate. (Predicted: Yes,  Actual: Yes).  There is room for improvement.</a:t>
            </a:r>
          </a:p>
          <a:p>
            <a:endParaRPr lang="en-US" sz="1600" dirty="0"/>
          </a:p>
          <a:p>
            <a:r>
              <a:rPr lang="en-US" sz="1600"/>
              <a:t>The </a:t>
            </a:r>
            <a:r>
              <a:rPr lang="en-US" sz="1600" dirty="0"/>
              <a:t>goal is to have a model with an 85% accuracy for predictions of  “No attrition” and “Attrition.”  </a:t>
            </a:r>
          </a:p>
        </p:txBody>
      </p:sp>
    </p:spTree>
    <p:extLst>
      <p:ext uri="{BB962C8B-B14F-4D97-AF65-F5344CB8AC3E}">
        <p14:creationId xmlns:p14="http://schemas.microsoft.com/office/powerpoint/2010/main" val="2346679683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507</TotalTime>
  <Words>260</Words>
  <Application>Microsoft Macintosh PowerPoint</Application>
  <PresentationFormat>Widescreen</PresentationFormat>
  <Paragraphs>38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Arial</vt:lpstr>
      <vt:lpstr>Bierstadt</vt:lpstr>
      <vt:lpstr>GestaltVTI</vt:lpstr>
      <vt:lpstr>HR Attrition Analysis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Sean Ward</dc:creator>
  <cp:lastModifiedBy>Sean Ward</cp:lastModifiedBy>
  <cp:revision>1</cp:revision>
  <dcterms:created xsi:type="dcterms:W3CDTF">2025-06-22T15:27:44Z</dcterms:created>
  <dcterms:modified xsi:type="dcterms:W3CDTF">2025-08-13T15:45:21Z</dcterms:modified>
</cp:coreProperties>
</file>

<file path=docProps/thumbnail.jpeg>
</file>